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1DF63-466C-4B2C-8C8F-FBFAB94A242A}" v="1" dt="2023-08-23T20:05:32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elia Alena Brown" userId="4f24ebfb-8c81-4f3a-94e8-d58d1f20982e" providerId="ADAL" clId="{3E11DF63-466C-4B2C-8C8F-FBFAB94A242A}"/>
    <pc:docChg chg="modSld">
      <pc:chgData name="Cecelia Alena Brown" userId="4f24ebfb-8c81-4f3a-94e8-d58d1f20982e" providerId="ADAL" clId="{3E11DF63-466C-4B2C-8C8F-FBFAB94A242A}" dt="2023-08-23T20:05:59.772" v="91" actId="20577"/>
      <pc:docMkLst>
        <pc:docMk/>
      </pc:docMkLst>
      <pc:sldChg chg="modSp mod">
        <pc:chgData name="Cecelia Alena Brown" userId="4f24ebfb-8c81-4f3a-94e8-d58d1f20982e" providerId="ADAL" clId="{3E11DF63-466C-4B2C-8C8F-FBFAB94A242A}" dt="2023-08-23T20:05:59.772" v="91" actId="20577"/>
        <pc:sldMkLst>
          <pc:docMk/>
          <pc:sldMk cId="1892144720" sldId="266"/>
        </pc:sldMkLst>
        <pc:spChg chg="mod">
          <ac:chgData name="Cecelia Alena Brown" userId="4f24ebfb-8c81-4f3a-94e8-d58d1f20982e" providerId="ADAL" clId="{3E11DF63-466C-4B2C-8C8F-FBFAB94A242A}" dt="2023-08-23T20:05:59.772" v="91" actId="20577"/>
          <ac:spMkLst>
            <pc:docMk/>
            <pc:sldMk cId="1892144720" sldId="266"/>
            <ac:spMk id="2" creationId="{839636AD-B258-5497-5EFA-F93C86BB4F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E5AE-BF53-5CF4-65B1-5B60C3E9D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84C09-D569-1631-05B6-D899CB8C2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E738726-D24C-1C6C-1A1F-76F6B6707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329E405-1226-3A67-2CB1-ACE2F5875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585" y="194097"/>
            <a:ext cx="1620016" cy="79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0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991B-00D7-FDE9-195D-45F4435D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D4C0B-6FE1-CDC6-4319-2C3A94365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92764-E604-E687-C022-F3ED9A59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2488F2-FB78-4C61-B109-9B9F657D9A1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94D9E-70DD-B48A-43E3-17349876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B3422-416B-7A8C-9D68-DB80F583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80940-231D-4261-892A-21C7738E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0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510191-3415-740E-7766-C4E91406D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AF14B-1961-C026-9DFB-F5784359C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509D3-DD3E-65FB-C66A-EA6235E1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2488F2-FB78-4C61-B109-9B9F657D9A1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69E76-DF9D-39BD-7D80-EDCDA18C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1DA9A-6B4E-74D4-D974-7A383C39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80940-231D-4261-892A-21C7738E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1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8E81-0336-335F-068B-F5BB69F68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495E8-E896-CD7E-CED7-E2F3DAE3E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013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2A0DD8B5-852D-7C48-DC2A-CAC4EC786AA0}"/>
              </a:ext>
            </a:extLst>
          </p:cNvPr>
          <p:cNvSpPr/>
          <p:nvPr/>
        </p:nvSpPr>
        <p:spPr>
          <a:xfrm>
            <a:off x="3350003" y="1113691"/>
            <a:ext cx="5796793" cy="109057"/>
          </a:xfrm>
          <a:prstGeom prst="flowChartProcess">
            <a:avLst/>
          </a:prstGeom>
          <a:solidFill>
            <a:srgbClr val="00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2509D79-AA97-D585-1F81-2E454160B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61" y="5880100"/>
            <a:ext cx="1446313" cy="708870"/>
          </a:xfrm>
          <a:prstGeom prst="rect">
            <a:avLst/>
          </a:prstGeom>
        </p:spPr>
      </p:pic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AEFDB136-17D9-474F-4C1E-278E65AB92FE}"/>
              </a:ext>
            </a:extLst>
          </p:cNvPr>
          <p:cNvSpPr/>
          <p:nvPr/>
        </p:nvSpPr>
        <p:spPr>
          <a:xfrm>
            <a:off x="0" y="6652470"/>
            <a:ext cx="12192000" cy="213918"/>
          </a:xfrm>
          <a:prstGeom prst="flowChartProcess">
            <a:avLst/>
          </a:prstGeom>
          <a:solidFill>
            <a:srgbClr val="00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07E7-FD75-ECE0-A83B-DCF9404E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B39DE-71A0-74BB-EEBF-0066706B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6E1C4-159D-236C-99CB-2FC12297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2488F2-FB78-4C61-B109-9B9F657D9A1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2C273-82FC-D1CC-6F48-4295959C0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7319F-5D48-54FE-7320-4A757648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80940-231D-4261-892A-21C7738E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F268-2009-303D-B2D8-0F6A3451B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CA49B-2B87-8619-E641-12F68F074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4ADE7-0FCC-412A-4B3C-1831CA803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5BA0A-6B9F-92CF-4856-1B87D7D9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2488F2-FB78-4C61-B109-9B9F657D9A1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83F47-CDCF-C8D5-3FD6-AC028273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69589-73BD-2458-3174-01E61589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80940-231D-4261-892A-21C7738E5E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06C113AB-469A-D698-AA7B-5016CB1E9336}"/>
              </a:ext>
            </a:extLst>
          </p:cNvPr>
          <p:cNvSpPr/>
          <p:nvPr/>
        </p:nvSpPr>
        <p:spPr>
          <a:xfrm>
            <a:off x="0" y="6652470"/>
            <a:ext cx="12192000" cy="213918"/>
          </a:xfrm>
          <a:prstGeom prst="flowChartProcess">
            <a:avLst/>
          </a:prstGeom>
          <a:solidFill>
            <a:srgbClr val="00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02999919-95D0-8FA1-B58B-CE3EBAA31D13}"/>
              </a:ext>
            </a:extLst>
          </p:cNvPr>
          <p:cNvSpPr/>
          <p:nvPr/>
        </p:nvSpPr>
        <p:spPr>
          <a:xfrm>
            <a:off x="3350003" y="1113691"/>
            <a:ext cx="5796793" cy="109057"/>
          </a:xfrm>
          <a:prstGeom prst="flowChartProcess">
            <a:avLst/>
          </a:prstGeom>
          <a:solidFill>
            <a:srgbClr val="00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DE0AB-BEA3-7045-A651-B5ABA3BF9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E178E-5BE2-1937-9984-8A8454DEA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2B250-1868-B25A-456D-4B084CA89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1D049D-A54D-1BB5-9D67-99256964A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76D1D-795F-C994-94D8-14A9CABAA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74A09B2B-4487-16B6-CFFE-D698A0AD0AF9}"/>
              </a:ext>
            </a:extLst>
          </p:cNvPr>
          <p:cNvSpPr/>
          <p:nvPr/>
        </p:nvSpPr>
        <p:spPr>
          <a:xfrm>
            <a:off x="0" y="6652470"/>
            <a:ext cx="12192000" cy="213918"/>
          </a:xfrm>
          <a:prstGeom prst="flowChartProcess">
            <a:avLst/>
          </a:prstGeom>
          <a:solidFill>
            <a:srgbClr val="00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02B59B9D-AC6E-1C75-2CE8-5BD47C60E2BF}"/>
              </a:ext>
            </a:extLst>
          </p:cNvPr>
          <p:cNvSpPr/>
          <p:nvPr/>
        </p:nvSpPr>
        <p:spPr>
          <a:xfrm>
            <a:off x="3350003" y="1113691"/>
            <a:ext cx="5796793" cy="109057"/>
          </a:xfrm>
          <a:prstGeom prst="flowChartProcess">
            <a:avLst/>
          </a:prstGeom>
          <a:solidFill>
            <a:srgbClr val="00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3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A911-8D44-33A6-928C-C727CDA1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4C68691-76A6-6747-8F35-13A2EBDF5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61" y="5880100"/>
            <a:ext cx="1446313" cy="708870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6E112BB1-B507-970F-9F61-7707BC662CDF}"/>
              </a:ext>
            </a:extLst>
          </p:cNvPr>
          <p:cNvSpPr/>
          <p:nvPr/>
        </p:nvSpPr>
        <p:spPr>
          <a:xfrm>
            <a:off x="0" y="6652470"/>
            <a:ext cx="12192000" cy="213918"/>
          </a:xfrm>
          <a:prstGeom prst="flowChartProcess">
            <a:avLst/>
          </a:prstGeom>
          <a:solidFill>
            <a:srgbClr val="00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9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29FCE2BD-08E1-8D7E-3896-2FF8A73504C0}"/>
              </a:ext>
            </a:extLst>
          </p:cNvPr>
          <p:cNvSpPr/>
          <p:nvPr/>
        </p:nvSpPr>
        <p:spPr>
          <a:xfrm>
            <a:off x="0" y="6652470"/>
            <a:ext cx="12192000" cy="213918"/>
          </a:xfrm>
          <a:prstGeom prst="flowChartProcess">
            <a:avLst/>
          </a:prstGeom>
          <a:solidFill>
            <a:srgbClr val="00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3E42D5A-F690-296E-48F3-A5061B3AA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61" y="5880100"/>
            <a:ext cx="1446313" cy="70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5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18622-DE83-9FD4-5E75-D6AFE311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CCD43-38CC-67C2-2D3B-0ACF3FE2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E4771-0414-A768-DE76-4E9B610EF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463D1-1D96-E48C-4245-E6FFDD9A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2488F2-FB78-4C61-B109-9B9F657D9A1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43BB9-8253-931C-A49A-95E9979D7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C04EC-3892-A054-1E54-5FE641E41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80940-231D-4261-892A-21C7738E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0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736D-74B6-E15F-3EA2-915A8CB7A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CEC7D-73E7-C871-8837-ED4800787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4DA2F-018D-EB6F-D073-ABEC5E04A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C1D31-7EF9-CF76-F2EE-AD76C5F83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2488F2-FB78-4C61-B109-9B9F657D9A1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7003B-A5C8-6776-22CC-EE4BA290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0264E-2752-D36F-6968-D3699A01E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80940-231D-4261-892A-21C7738E5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6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817E3E-4155-F5A7-598A-7EFE3445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6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BD337-B956-0EEB-E146-27862009B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80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raining@tc911.or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brown@tc911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0983F-678F-DD50-474B-58C71856D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285" y="1041400"/>
            <a:ext cx="9144000" cy="2387600"/>
          </a:xfrm>
        </p:spPr>
        <p:txBody>
          <a:bodyPr/>
          <a:lstStyle/>
          <a:p>
            <a:r>
              <a:rPr lang="en-US" dirty="0"/>
              <a:t>Learning Stream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2A96B-2DB8-9858-E0C5-3D041A67D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5285" y="3611766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Supervisors and Managers aka Proxy</a:t>
            </a:r>
          </a:p>
        </p:txBody>
      </p:sp>
    </p:spTree>
    <p:extLst>
      <p:ext uri="{BB962C8B-B14F-4D97-AF65-F5344CB8AC3E}">
        <p14:creationId xmlns:p14="http://schemas.microsoft.com/office/powerpoint/2010/main" val="2061304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04EB-75DA-3E43-64B9-F2D65F40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Registrations / Cancellations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9164C3-11FB-0C4D-5AD6-FD6D7E0C2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6" y="340823"/>
            <a:ext cx="10402281" cy="617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7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y Questions Images – Browse 4,442 Stock Photos, Vectors, and Video |  Adobe Stock">
            <a:extLst>
              <a:ext uri="{FF2B5EF4-FFF2-40B4-BE49-F238E27FC236}">
                <a16:creationId xmlns:a16="http://schemas.microsoft.com/office/drawing/2014/main" id="{63B703FE-732C-0B97-3752-A9E68F22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8" y="829283"/>
            <a:ext cx="6699115" cy="5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9636AD-B258-5497-5EFA-F93C86BB4F65}"/>
              </a:ext>
            </a:extLst>
          </p:cNvPr>
          <p:cNvSpPr txBox="1"/>
          <p:nvPr/>
        </p:nvSpPr>
        <p:spPr>
          <a:xfrm>
            <a:off x="7636213" y="2645924"/>
            <a:ext cx="43579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linkClick r:id="rId3"/>
              </a:rPr>
              <a:t>We are Here to Help!!!!</a:t>
            </a:r>
          </a:p>
          <a:p>
            <a:endParaRPr lang="en-US" dirty="0">
              <a:hlinkClick r:id="rId3"/>
            </a:endParaRPr>
          </a:p>
          <a:p>
            <a:r>
              <a:rPr lang="en-US" sz="2400" dirty="0">
                <a:hlinkClick r:id="rId3"/>
              </a:rPr>
              <a:t>Training@tc911.org</a:t>
            </a:r>
            <a:endParaRPr lang="en-US" sz="2400" dirty="0"/>
          </a:p>
          <a:p>
            <a:endParaRPr lang="en-US" dirty="0"/>
          </a:p>
          <a:p>
            <a:r>
              <a:rPr lang="en-US" dirty="0"/>
              <a:t>Alena Brown</a:t>
            </a:r>
          </a:p>
          <a:p>
            <a:r>
              <a:rPr lang="en-US" sz="2400" dirty="0">
                <a:hlinkClick r:id="rId4"/>
              </a:rPr>
              <a:t>cbrown@tc911.org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4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62A0B-7C52-BB38-52FB-2E4A0016F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57" y="-486383"/>
            <a:ext cx="11550316" cy="706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5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9FE0-8ADA-BA89-1AD9-62D04A8B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FE56C-7760-EB11-8BC2-D4042F6D4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013"/>
            <a:ext cx="10515600" cy="15613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Unlike the previous system; only create a new account when signing that person up for a class.   </a:t>
            </a:r>
          </a:p>
          <a:p>
            <a:r>
              <a:rPr lang="en-US" dirty="0"/>
              <a:t>You must be a proxy (we can help with this)</a:t>
            </a:r>
          </a:p>
          <a:p>
            <a:r>
              <a:rPr lang="en-US" dirty="0"/>
              <a:t>Do not create the account through this page: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7F6F8B-8DA8-3818-484C-4DAA645EB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630" y="3060666"/>
            <a:ext cx="7363838" cy="35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9FE0-8ADA-BA89-1AD9-62D04A8B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FE56C-7760-EB11-8BC2-D4042F6D4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38" y="2683699"/>
            <a:ext cx="2099553" cy="3133441"/>
          </a:xfrm>
        </p:spPr>
        <p:txBody>
          <a:bodyPr>
            <a:normAutofit/>
          </a:bodyPr>
          <a:lstStyle/>
          <a:p>
            <a:r>
              <a:rPr lang="en-US" dirty="0"/>
              <a:t>Go into the course you want to sign them up for: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9B2B5-C3C4-2ABD-198C-FA620BA89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081" y="1341376"/>
            <a:ext cx="8064230" cy="4788137"/>
          </a:xfrm>
          <a:prstGeom prst="rect">
            <a:avLst/>
          </a:prstGeom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33CFACC2-3A4C-17B1-A18C-AD7DB065C40E}"/>
              </a:ext>
            </a:extLst>
          </p:cNvPr>
          <p:cNvCxnSpPr>
            <a:cxnSpLocks/>
          </p:cNvCxnSpPr>
          <p:nvPr/>
        </p:nvCxnSpPr>
        <p:spPr>
          <a:xfrm flipV="1">
            <a:off x="6500550" y="2920945"/>
            <a:ext cx="2908145" cy="2500008"/>
          </a:xfrm>
          <a:prstGeom prst="bentConnector3">
            <a:avLst>
              <a:gd name="adj1" fmla="val 50000"/>
            </a:avLst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944228A-587F-57EE-0443-56E2624A9C69}"/>
              </a:ext>
            </a:extLst>
          </p:cNvPr>
          <p:cNvSpPr txBox="1"/>
          <p:nvPr/>
        </p:nvSpPr>
        <p:spPr>
          <a:xfrm>
            <a:off x="9593521" y="1775758"/>
            <a:ext cx="27833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Select the Active Shooter course for the new employee.  </a:t>
            </a:r>
          </a:p>
        </p:txBody>
      </p:sp>
    </p:spTree>
    <p:extLst>
      <p:ext uri="{BB962C8B-B14F-4D97-AF65-F5344CB8AC3E}">
        <p14:creationId xmlns:p14="http://schemas.microsoft.com/office/powerpoint/2010/main" val="2679871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44E4B-3BA9-DEE8-44D6-10E34932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Account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3A8E3-0588-A2C3-2C55-674411F46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62" y="1543453"/>
            <a:ext cx="7902273" cy="4691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AB4A70-97D7-0486-755E-5EF1DA1556FB}"/>
              </a:ext>
            </a:extLst>
          </p:cNvPr>
          <p:cNvSpPr txBox="1"/>
          <p:nvPr/>
        </p:nvSpPr>
        <p:spPr>
          <a:xfrm>
            <a:off x="8501974" y="1643974"/>
            <a:ext cx="3249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From here:  Click the Red </a:t>
            </a:r>
            <a:r>
              <a:rPr lang="en-US" sz="2800" b="1" dirty="0">
                <a:solidFill>
                  <a:srgbClr val="FF0000"/>
                </a:solidFill>
              </a:rPr>
              <a:t>Register Now </a:t>
            </a:r>
            <a:r>
              <a:rPr lang="en-US" sz="2800" dirty="0"/>
              <a:t>Button. </a:t>
            </a:r>
          </a:p>
        </p:txBody>
      </p:sp>
    </p:spTree>
    <p:extLst>
      <p:ext uri="{BB962C8B-B14F-4D97-AF65-F5344CB8AC3E}">
        <p14:creationId xmlns:p14="http://schemas.microsoft.com/office/powerpoint/2010/main" val="345039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0578-2864-7F8A-80D4-FFAAF7E4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2C93-6625-6F61-7962-9477D8B37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357" y="1513810"/>
            <a:ext cx="1776663" cy="29414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is where you will select: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Click Here to Add Another….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8F4AE-D938-B7C2-624F-2F346FF0C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863" y="1329265"/>
            <a:ext cx="7953334" cy="4970834"/>
          </a:xfrm>
          <a:prstGeom prst="rect">
            <a:avLst/>
          </a:prstGeom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76209EB1-0E20-B77E-466F-EDA202CD37B0}"/>
              </a:ext>
            </a:extLst>
          </p:cNvPr>
          <p:cNvCxnSpPr>
            <a:cxnSpLocks/>
          </p:cNvCxnSpPr>
          <p:nvPr/>
        </p:nvCxnSpPr>
        <p:spPr>
          <a:xfrm>
            <a:off x="1820779" y="3729789"/>
            <a:ext cx="3655893" cy="1172951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97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9E43-D93F-356D-93E0-469DDD28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Account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6D912D-BA96-4758-3CA5-C694C73A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126" y="1342524"/>
            <a:ext cx="8285747" cy="5178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A7E6C-7B44-1DA3-60E7-166EBC24D212}"/>
              </a:ext>
            </a:extLst>
          </p:cNvPr>
          <p:cNvSpPr txBox="1"/>
          <p:nvPr/>
        </p:nvSpPr>
        <p:spPr>
          <a:xfrm>
            <a:off x="994610" y="2053390"/>
            <a:ext cx="238225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may see  fields are filled automatically.  Just delete and enter the correct information if needed.  </a:t>
            </a:r>
          </a:p>
          <a:p>
            <a:endParaRPr lang="en-US" sz="2000" dirty="0"/>
          </a:p>
          <a:p>
            <a:r>
              <a:rPr lang="en-US" sz="2000" dirty="0"/>
              <a:t>All fields are required.</a:t>
            </a:r>
          </a:p>
          <a:p>
            <a:endParaRPr lang="en-US" sz="2000" dirty="0"/>
          </a:p>
          <a:p>
            <a:r>
              <a:rPr lang="en-US" sz="2000" dirty="0"/>
              <a:t>You set the password for them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9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EEA0-4262-AC5E-F0AA-2DACCCA1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6B29B-47A8-1E57-DB81-8B19AF23D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02" y="1503228"/>
            <a:ext cx="2945860" cy="3632976"/>
          </a:xfrm>
        </p:spPr>
        <p:txBody>
          <a:bodyPr>
            <a:normAutofit/>
          </a:bodyPr>
          <a:lstStyle/>
          <a:p>
            <a:r>
              <a:rPr lang="en-US" dirty="0"/>
              <a:t>When registering someone for a class, you are not done until you submit through this page.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17E46-26BF-342F-E1EC-C5568BA1F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238" y="1344647"/>
            <a:ext cx="8777762" cy="5211796"/>
          </a:xfrm>
          <a:prstGeom prst="rect">
            <a:avLst/>
          </a:prstGeom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EB4DADD0-A5A1-38D2-564B-A6FB6F836DA2}"/>
              </a:ext>
            </a:extLst>
          </p:cNvPr>
          <p:cNvCxnSpPr>
            <a:cxnSpLocks/>
          </p:cNvCxnSpPr>
          <p:nvPr/>
        </p:nvCxnSpPr>
        <p:spPr>
          <a:xfrm>
            <a:off x="2533884" y="3582008"/>
            <a:ext cx="4155674" cy="1102287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1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95499-A39F-F924-3932-A125FC15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Registrations / Cancellations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D911F-94A3-DB42-EBEB-7451BB551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03" y="1082270"/>
            <a:ext cx="9497609" cy="56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16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TC911 Branding Style</Template>
  <TotalTime>141</TotalTime>
  <Words>186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Learning Stream</vt:lpstr>
      <vt:lpstr>PowerPoint Presentation</vt:lpstr>
      <vt:lpstr>Creating a New Account</vt:lpstr>
      <vt:lpstr>Creating a New Account</vt:lpstr>
      <vt:lpstr>Creating a New Account</vt:lpstr>
      <vt:lpstr>Creating a New Account</vt:lpstr>
      <vt:lpstr>Creating a New Account</vt:lpstr>
      <vt:lpstr>Don’t Forget</vt:lpstr>
      <vt:lpstr>Registrations / Cancellations</vt:lpstr>
      <vt:lpstr>Registrations / Cancellations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Stream</dc:title>
  <dc:creator>Cecelia Alena Brown</dc:creator>
  <cp:lastModifiedBy>Cecelia Alena Brown</cp:lastModifiedBy>
  <cp:revision>1</cp:revision>
  <dcterms:created xsi:type="dcterms:W3CDTF">2023-08-23T17:30:28Z</dcterms:created>
  <dcterms:modified xsi:type="dcterms:W3CDTF">2023-08-23T20:06:10Z</dcterms:modified>
</cp:coreProperties>
</file>