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61" r:id="rId2"/>
    <p:sldId id="257" r:id="rId3"/>
    <p:sldId id="262" r:id="rId4"/>
    <p:sldId id="266" r:id="rId5"/>
    <p:sldId id="265" r:id="rId6"/>
    <p:sldId id="263" r:id="rId7"/>
    <p:sldId id="264"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F0E03-3376-4E43-BC8F-8FA369E4ADBD}" v="4" dt="2023-08-24T00:26:38.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9" d="100"/>
          <a:sy n="159" d="100"/>
        </p:scale>
        <p:origin x="755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i Larkin" userId="9880c0a7-b4ba-4f22-8bf9-cb817a4cd0f6" providerId="ADAL" clId="{CB634385-DF38-4CD3-A7EA-332D51F07D4B}"/>
    <pc:docChg chg="undo custSel addSld modSld">
      <pc:chgData name="Levi Larkin" userId="9880c0a7-b4ba-4f22-8bf9-cb817a4cd0f6" providerId="ADAL" clId="{CB634385-DF38-4CD3-A7EA-332D51F07D4B}" dt="2023-08-24T14:46:48.783" v="162" actId="122"/>
      <pc:docMkLst>
        <pc:docMk/>
      </pc:docMkLst>
      <pc:sldChg chg="modSp mod">
        <pc:chgData name="Levi Larkin" userId="9880c0a7-b4ba-4f22-8bf9-cb817a4cd0f6" providerId="ADAL" clId="{CB634385-DF38-4CD3-A7EA-332D51F07D4B}" dt="2023-08-24T14:45:02.463" v="19" actId="20577"/>
        <pc:sldMkLst>
          <pc:docMk/>
          <pc:sldMk cId="3910502088" sldId="264"/>
        </pc:sldMkLst>
        <pc:spChg chg="mod">
          <ac:chgData name="Levi Larkin" userId="9880c0a7-b4ba-4f22-8bf9-cb817a4cd0f6" providerId="ADAL" clId="{CB634385-DF38-4CD3-A7EA-332D51F07D4B}" dt="2023-08-24T14:45:02.463" v="19" actId="20577"/>
          <ac:spMkLst>
            <pc:docMk/>
            <pc:sldMk cId="3910502088" sldId="264"/>
            <ac:spMk id="9" creationId="{6385CC09-15BE-49DB-A4A3-D5CE104BBA4D}"/>
          </ac:spMkLst>
        </pc:spChg>
      </pc:sldChg>
      <pc:sldChg chg="modSp add mod">
        <pc:chgData name="Levi Larkin" userId="9880c0a7-b4ba-4f22-8bf9-cb817a4cd0f6" providerId="ADAL" clId="{CB634385-DF38-4CD3-A7EA-332D51F07D4B}" dt="2023-08-24T14:46:48.783" v="162" actId="122"/>
        <pc:sldMkLst>
          <pc:docMk/>
          <pc:sldMk cId="284131861" sldId="267"/>
        </pc:sldMkLst>
        <pc:spChg chg="mod">
          <ac:chgData name="Levi Larkin" userId="9880c0a7-b4ba-4f22-8bf9-cb817a4cd0f6" providerId="ADAL" clId="{CB634385-DF38-4CD3-A7EA-332D51F07D4B}" dt="2023-08-24T14:45:12.179" v="33" actId="20577"/>
          <ac:spMkLst>
            <pc:docMk/>
            <pc:sldMk cId="284131861" sldId="267"/>
            <ac:spMk id="7" creationId="{B2F1733A-F1B7-4039-81FE-2E6E48280580}"/>
          </ac:spMkLst>
        </pc:spChg>
        <pc:spChg chg="mod">
          <ac:chgData name="Levi Larkin" userId="9880c0a7-b4ba-4f22-8bf9-cb817a4cd0f6" providerId="ADAL" clId="{CB634385-DF38-4CD3-A7EA-332D51F07D4B}" dt="2023-08-24T14:46:41.449" v="161" actId="122"/>
          <ac:spMkLst>
            <pc:docMk/>
            <pc:sldMk cId="284131861" sldId="267"/>
            <ac:spMk id="8" creationId="{3818B9F7-223E-4BC8-BDBD-5F344F05054D}"/>
          </ac:spMkLst>
        </pc:spChg>
        <pc:spChg chg="mod">
          <ac:chgData name="Levi Larkin" userId="9880c0a7-b4ba-4f22-8bf9-cb817a4cd0f6" providerId="ADAL" clId="{CB634385-DF38-4CD3-A7EA-332D51F07D4B}" dt="2023-08-24T14:46:48.783" v="162" actId="122"/>
          <ac:spMkLst>
            <pc:docMk/>
            <pc:sldMk cId="284131861" sldId="267"/>
            <ac:spMk id="9" creationId="{6385CC09-15BE-49DB-A4A3-D5CE104BBA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F6AEE8-809D-4F8D-B8AA-E97CEE7DAFAC}"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255755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6AEE8-809D-4F8D-B8AA-E97CEE7DAFAC}"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195897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6AEE8-809D-4F8D-B8AA-E97CEE7DAFAC}"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263192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6AEE8-809D-4F8D-B8AA-E97CEE7DAFAC}"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76832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F6AEE8-809D-4F8D-B8AA-E97CEE7DAFAC}"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126327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F6AEE8-809D-4F8D-B8AA-E97CEE7DAFAC}"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428071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6AEE8-809D-4F8D-B8AA-E97CEE7DAFAC}"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366631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6AEE8-809D-4F8D-B8AA-E97CEE7DAFAC}"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184112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6AEE8-809D-4F8D-B8AA-E97CEE7DAFAC}"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231186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6AEE8-809D-4F8D-B8AA-E97CEE7DAFAC}"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326775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F6AEE8-809D-4F8D-B8AA-E97CEE7DAFAC}"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B1ABE-01FB-4700-A7E4-EC6C296FF72F}" type="slidenum">
              <a:rPr lang="en-US" smtClean="0"/>
              <a:t>‹#›</a:t>
            </a:fld>
            <a:endParaRPr lang="en-US"/>
          </a:p>
        </p:txBody>
      </p:sp>
    </p:spTree>
    <p:extLst>
      <p:ext uri="{BB962C8B-B14F-4D97-AF65-F5344CB8AC3E}">
        <p14:creationId xmlns:p14="http://schemas.microsoft.com/office/powerpoint/2010/main" val="98604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6AEE8-809D-4F8D-B8AA-E97CEE7DAFAC}" type="datetimeFigureOut">
              <a:rPr lang="en-US" smtClean="0"/>
              <a:t>8/24/2023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B1ABE-01FB-4700-A7E4-EC6C296FF72F}" type="slidenum">
              <a:rPr lang="en-US" smtClean="0"/>
              <a:t>‹#›</a:t>
            </a:fld>
            <a:endParaRPr lang="en-US"/>
          </a:p>
        </p:txBody>
      </p:sp>
    </p:spTree>
    <p:extLst>
      <p:ext uri="{BB962C8B-B14F-4D97-AF65-F5344CB8AC3E}">
        <p14:creationId xmlns:p14="http://schemas.microsoft.com/office/powerpoint/2010/main" val="26963431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BXdOncF2uio?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live911.com/videos/" TargetMode="External"/><Relationship Id="rId2" Type="http://schemas.openxmlformats.org/officeDocument/2006/relationships/hyperlink" Target="https://live911.com/how-it-work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Text&#10;&#10;Description automatically generated">
            <a:extLst>
              <a:ext uri="{FF2B5EF4-FFF2-40B4-BE49-F238E27FC236}">
                <a16:creationId xmlns:a16="http://schemas.microsoft.com/office/drawing/2014/main" id="{C64998CA-BDFD-42DA-9C58-54C6FC59D8BF}"/>
              </a:ext>
            </a:extLst>
          </p:cNvPr>
          <p:cNvPicPr>
            <a:picLocks noChangeAspect="1"/>
          </p:cNvPicPr>
          <p:nvPr/>
        </p:nvPicPr>
        <p:blipFill rotWithShape="1">
          <a:blip r:embed="rId2">
            <a:extLst>
              <a:ext uri="{28A0092B-C50C-407E-A947-70E740481C1C}">
                <a14:useLocalDpi xmlns:a14="http://schemas.microsoft.com/office/drawing/2010/main" val="0"/>
              </a:ext>
            </a:extLst>
          </a:blip>
          <a:srcRect r="23960"/>
          <a:stretch/>
        </p:blipFill>
        <p:spPr>
          <a:xfrm>
            <a:off x="-3660975"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pic>
        <p:nvPicPr>
          <p:cNvPr id="9" name="Picture 8" descr="Logo&#10;&#10;Description automatically generated">
            <a:extLst>
              <a:ext uri="{FF2B5EF4-FFF2-40B4-BE49-F238E27FC236}">
                <a16:creationId xmlns:a16="http://schemas.microsoft.com/office/drawing/2014/main" id="{8AE28E45-64F0-4F03-82A9-8B62E8ADB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384" y="265418"/>
            <a:ext cx="1944677" cy="953129"/>
          </a:xfrm>
          <a:prstGeom prst="rect">
            <a:avLst/>
          </a:prstGeom>
        </p:spPr>
      </p:pic>
      <p:sp>
        <p:nvSpPr>
          <p:cNvPr id="14" name="TextBox 13">
            <a:extLst>
              <a:ext uri="{FF2B5EF4-FFF2-40B4-BE49-F238E27FC236}">
                <a16:creationId xmlns:a16="http://schemas.microsoft.com/office/drawing/2014/main" id="{2B6295B7-6BA2-4294-A02F-FF7F086D90C8}"/>
              </a:ext>
            </a:extLst>
          </p:cNvPr>
          <p:cNvSpPr txBox="1"/>
          <p:nvPr/>
        </p:nvSpPr>
        <p:spPr>
          <a:xfrm>
            <a:off x="5913353" y="2782664"/>
            <a:ext cx="5068369" cy="646331"/>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Live 9-1-1</a:t>
            </a:r>
          </a:p>
        </p:txBody>
      </p:sp>
      <p:sp>
        <p:nvSpPr>
          <p:cNvPr id="16" name="TextBox 15">
            <a:extLst>
              <a:ext uri="{FF2B5EF4-FFF2-40B4-BE49-F238E27FC236}">
                <a16:creationId xmlns:a16="http://schemas.microsoft.com/office/drawing/2014/main" id="{0A97CE10-C626-4076-938B-206CD17F69B6}"/>
              </a:ext>
            </a:extLst>
          </p:cNvPr>
          <p:cNvSpPr txBox="1"/>
          <p:nvPr/>
        </p:nvSpPr>
        <p:spPr>
          <a:xfrm>
            <a:off x="6342067" y="3428995"/>
            <a:ext cx="4210940"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Presentation by Levi Larkin	</a:t>
            </a:r>
          </a:p>
        </p:txBody>
      </p:sp>
    </p:spTree>
    <p:extLst>
      <p:ext uri="{BB962C8B-B14F-4D97-AF65-F5344CB8AC3E}">
        <p14:creationId xmlns:p14="http://schemas.microsoft.com/office/powerpoint/2010/main" val="49229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769441"/>
          </a:xfrm>
          <a:prstGeom prst="rect">
            <a:avLst/>
          </a:prstGeom>
          <a:noFill/>
        </p:spPr>
        <p:txBody>
          <a:bodyPr wrap="square" rtlCol="0">
            <a:spAutoFit/>
          </a:bodyPr>
          <a:lstStyle/>
          <a:p>
            <a:r>
              <a:rPr lang="en-US" sz="4400" dirty="0"/>
              <a:t>What is Live 9-1-1?</a:t>
            </a:r>
          </a:p>
        </p:txBody>
      </p:sp>
      <p:sp>
        <p:nvSpPr>
          <p:cNvPr id="8" name="TextBox 7">
            <a:extLst>
              <a:ext uri="{FF2B5EF4-FFF2-40B4-BE49-F238E27FC236}">
                <a16:creationId xmlns:a16="http://schemas.microsoft.com/office/drawing/2014/main" id="{3818B9F7-223E-4BC8-BDBD-5F344F05054D}"/>
              </a:ext>
            </a:extLst>
          </p:cNvPr>
          <p:cNvSpPr txBox="1"/>
          <p:nvPr/>
        </p:nvSpPr>
        <p:spPr>
          <a:xfrm>
            <a:off x="2457974" y="2580799"/>
            <a:ext cx="7466202" cy="1477328"/>
          </a:xfrm>
          <a:prstGeom prst="rect">
            <a:avLst/>
          </a:prstGeom>
          <a:noFill/>
        </p:spPr>
        <p:txBody>
          <a:bodyPr wrap="square" rtlCol="0">
            <a:spAutoFit/>
          </a:bodyPr>
          <a:lstStyle/>
          <a:p>
            <a:r>
              <a:rPr lang="en-US" dirty="0"/>
              <a:t>Live 9-1-1 uses technology to bring 9-1-1 calls directly to the first responders. This allows responders to get firsthand near real time calls directly in their units. Doing so keeps them up to date reducing the time it takes to get the information out over the air while keeping the officers focused on the road and not the MDC.</a:t>
            </a:r>
          </a:p>
        </p:txBody>
      </p:sp>
      <p:sp>
        <p:nvSpPr>
          <p:cNvPr id="9" name="TextBox 8">
            <a:extLst>
              <a:ext uri="{FF2B5EF4-FFF2-40B4-BE49-F238E27FC236}">
                <a16:creationId xmlns:a16="http://schemas.microsoft.com/office/drawing/2014/main" id="{6385CC09-15BE-49DB-A4A3-D5CE104BBA4D}"/>
              </a:ext>
            </a:extLst>
          </p:cNvPr>
          <p:cNvSpPr txBox="1"/>
          <p:nvPr/>
        </p:nvSpPr>
        <p:spPr>
          <a:xfrm>
            <a:off x="2457974" y="1917899"/>
            <a:ext cx="7625593" cy="584775"/>
          </a:xfrm>
          <a:prstGeom prst="rect">
            <a:avLst/>
          </a:prstGeom>
          <a:noFill/>
        </p:spPr>
        <p:txBody>
          <a:bodyPr wrap="square" rtlCol="0">
            <a:spAutoFit/>
          </a:bodyPr>
          <a:lstStyle/>
          <a:p>
            <a:r>
              <a:rPr lang="en-US" sz="3200" dirty="0"/>
              <a:t>Live 9-1-1</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spTree>
    <p:extLst>
      <p:ext uri="{BB962C8B-B14F-4D97-AF65-F5344CB8AC3E}">
        <p14:creationId xmlns:p14="http://schemas.microsoft.com/office/powerpoint/2010/main" val="384646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769441"/>
          </a:xfrm>
          <a:prstGeom prst="rect">
            <a:avLst/>
          </a:prstGeom>
          <a:noFill/>
        </p:spPr>
        <p:txBody>
          <a:bodyPr wrap="square" rtlCol="0">
            <a:spAutoFit/>
          </a:bodyPr>
          <a:lstStyle/>
          <a:p>
            <a:r>
              <a:rPr lang="en-US" sz="4400" dirty="0"/>
              <a:t>The Benefits</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pic>
        <p:nvPicPr>
          <p:cNvPr id="9" name="Picture 8">
            <a:extLst>
              <a:ext uri="{FF2B5EF4-FFF2-40B4-BE49-F238E27FC236}">
                <a16:creationId xmlns:a16="http://schemas.microsoft.com/office/drawing/2014/main" id="{3BB3923D-0F25-4779-AF20-5E08D2402E3A}"/>
              </a:ext>
            </a:extLst>
          </p:cNvPr>
          <p:cNvPicPr>
            <a:picLocks noChangeAspect="1"/>
          </p:cNvPicPr>
          <p:nvPr/>
        </p:nvPicPr>
        <p:blipFill>
          <a:blip r:embed="rId3"/>
          <a:stretch>
            <a:fillRect/>
          </a:stretch>
        </p:blipFill>
        <p:spPr>
          <a:xfrm>
            <a:off x="2316152" y="1647375"/>
            <a:ext cx="7559695" cy="4397121"/>
          </a:xfrm>
          <a:prstGeom prst="rect">
            <a:avLst/>
          </a:prstGeom>
        </p:spPr>
      </p:pic>
    </p:spTree>
    <p:extLst>
      <p:ext uri="{BB962C8B-B14F-4D97-AF65-F5344CB8AC3E}">
        <p14:creationId xmlns:p14="http://schemas.microsoft.com/office/powerpoint/2010/main" val="231352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54954"/>
            <a:ext cx="7625593" cy="769441"/>
          </a:xfrm>
          <a:prstGeom prst="rect">
            <a:avLst/>
          </a:prstGeom>
          <a:noFill/>
        </p:spPr>
        <p:txBody>
          <a:bodyPr wrap="square" rtlCol="0">
            <a:spAutoFit/>
          </a:bodyPr>
          <a:lstStyle/>
          <a:p>
            <a:r>
              <a:rPr lang="en-US" sz="4400" dirty="0"/>
              <a:t>Integration</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pic>
        <p:nvPicPr>
          <p:cNvPr id="5" name="Picture 4">
            <a:extLst>
              <a:ext uri="{FF2B5EF4-FFF2-40B4-BE49-F238E27FC236}">
                <a16:creationId xmlns:a16="http://schemas.microsoft.com/office/drawing/2014/main" id="{591292CE-BEEE-C67C-B143-DF73C074B61E}"/>
              </a:ext>
            </a:extLst>
          </p:cNvPr>
          <p:cNvPicPr>
            <a:picLocks noChangeAspect="1"/>
          </p:cNvPicPr>
          <p:nvPr/>
        </p:nvPicPr>
        <p:blipFill>
          <a:blip r:embed="rId3"/>
          <a:stretch>
            <a:fillRect/>
          </a:stretch>
        </p:blipFill>
        <p:spPr>
          <a:xfrm>
            <a:off x="1893206" y="1321015"/>
            <a:ext cx="8405588" cy="4999153"/>
          </a:xfrm>
          <a:prstGeom prst="rect">
            <a:avLst/>
          </a:prstGeom>
        </p:spPr>
      </p:pic>
      <p:pic>
        <p:nvPicPr>
          <p:cNvPr id="11" name="Picture 10">
            <a:extLst>
              <a:ext uri="{FF2B5EF4-FFF2-40B4-BE49-F238E27FC236}">
                <a16:creationId xmlns:a16="http://schemas.microsoft.com/office/drawing/2014/main" id="{BAD259CF-BFA5-83F9-078B-3307EF413755}"/>
              </a:ext>
            </a:extLst>
          </p:cNvPr>
          <p:cNvPicPr>
            <a:picLocks noChangeAspect="1"/>
          </p:cNvPicPr>
          <p:nvPr/>
        </p:nvPicPr>
        <p:blipFill>
          <a:blip r:embed="rId4"/>
          <a:stretch>
            <a:fillRect/>
          </a:stretch>
        </p:blipFill>
        <p:spPr>
          <a:xfrm>
            <a:off x="267044" y="3026180"/>
            <a:ext cx="1740620" cy="1588822"/>
          </a:xfrm>
          <a:prstGeom prst="rect">
            <a:avLst/>
          </a:prstGeom>
        </p:spPr>
      </p:pic>
    </p:spTree>
    <p:extLst>
      <p:ext uri="{BB962C8B-B14F-4D97-AF65-F5344CB8AC3E}">
        <p14:creationId xmlns:p14="http://schemas.microsoft.com/office/powerpoint/2010/main" val="70282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769441"/>
          </a:xfrm>
          <a:prstGeom prst="rect">
            <a:avLst/>
          </a:prstGeom>
          <a:noFill/>
        </p:spPr>
        <p:txBody>
          <a:bodyPr wrap="square" rtlCol="0">
            <a:spAutoFit/>
          </a:bodyPr>
          <a:lstStyle/>
          <a:p>
            <a:r>
              <a:rPr lang="en-US" sz="4400" dirty="0"/>
              <a:t>In the News</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pic>
        <p:nvPicPr>
          <p:cNvPr id="5" name="Picture 4">
            <a:extLst>
              <a:ext uri="{FF2B5EF4-FFF2-40B4-BE49-F238E27FC236}">
                <a16:creationId xmlns:a16="http://schemas.microsoft.com/office/drawing/2014/main" id="{05A8559E-88DA-A3FE-0280-8EC725D027A6}"/>
              </a:ext>
            </a:extLst>
          </p:cNvPr>
          <p:cNvPicPr>
            <a:picLocks noChangeAspect="1"/>
          </p:cNvPicPr>
          <p:nvPr/>
        </p:nvPicPr>
        <p:blipFill>
          <a:blip r:embed="rId3"/>
          <a:stretch>
            <a:fillRect/>
          </a:stretch>
        </p:blipFill>
        <p:spPr>
          <a:xfrm>
            <a:off x="625125" y="1846293"/>
            <a:ext cx="3824243" cy="844999"/>
          </a:xfrm>
          <a:prstGeom prst="rect">
            <a:avLst/>
          </a:prstGeom>
        </p:spPr>
      </p:pic>
      <p:pic>
        <p:nvPicPr>
          <p:cNvPr id="10" name="Picture 9">
            <a:extLst>
              <a:ext uri="{FF2B5EF4-FFF2-40B4-BE49-F238E27FC236}">
                <a16:creationId xmlns:a16="http://schemas.microsoft.com/office/drawing/2014/main" id="{F3E65592-A54B-FBD6-63B6-FB1DD5D3A35E}"/>
              </a:ext>
            </a:extLst>
          </p:cNvPr>
          <p:cNvPicPr>
            <a:picLocks noChangeAspect="1"/>
          </p:cNvPicPr>
          <p:nvPr/>
        </p:nvPicPr>
        <p:blipFill>
          <a:blip r:embed="rId4"/>
          <a:stretch>
            <a:fillRect/>
          </a:stretch>
        </p:blipFill>
        <p:spPr>
          <a:xfrm>
            <a:off x="6307666" y="1698191"/>
            <a:ext cx="4127723" cy="993101"/>
          </a:xfrm>
          <a:prstGeom prst="rect">
            <a:avLst/>
          </a:prstGeom>
        </p:spPr>
      </p:pic>
      <p:pic>
        <p:nvPicPr>
          <p:cNvPr id="14" name="Picture 13">
            <a:extLst>
              <a:ext uri="{FF2B5EF4-FFF2-40B4-BE49-F238E27FC236}">
                <a16:creationId xmlns:a16="http://schemas.microsoft.com/office/drawing/2014/main" id="{4B0A47FA-1374-C9CB-750F-D7EA73403C79}"/>
              </a:ext>
            </a:extLst>
          </p:cNvPr>
          <p:cNvPicPr>
            <a:picLocks noChangeAspect="1"/>
          </p:cNvPicPr>
          <p:nvPr/>
        </p:nvPicPr>
        <p:blipFill>
          <a:blip r:embed="rId5"/>
          <a:stretch>
            <a:fillRect/>
          </a:stretch>
        </p:blipFill>
        <p:spPr>
          <a:xfrm>
            <a:off x="625125" y="2923350"/>
            <a:ext cx="4023709" cy="1074513"/>
          </a:xfrm>
          <a:prstGeom prst="rect">
            <a:avLst/>
          </a:prstGeom>
        </p:spPr>
      </p:pic>
      <p:pic>
        <p:nvPicPr>
          <p:cNvPr id="18" name="Picture 17">
            <a:extLst>
              <a:ext uri="{FF2B5EF4-FFF2-40B4-BE49-F238E27FC236}">
                <a16:creationId xmlns:a16="http://schemas.microsoft.com/office/drawing/2014/main" id="{03CD2AFC-D0E7-E89F-48D4-D6BC2C42C7B6}"/>
              </a:ext>
            </a:extLst>
          </p:cNvPr>
          <p:cNvPicPr>
            <a:picLocks noChangeAspect="1"/>
          </p:cNvPicPr>
          <p:nvPr/>
        </p:nvPicPr>
        <p:blipFill>
          <a:blip r:embed="rId6"/>
          <a:stretch>
            <a:fillRect/>
          </a:stretch>
        </p:blipFill>
        <p:spPr>
          <a:xfrm>
            <a:off x="6387598" y="2986229"/>
            <a:ext cx="4624100" cy="923141"/>
          </a:xfrm>
          <a:prstGeom prst="rect">
            <a:avLst/>
          </a:prstGeom>
        </p:spPr>
      </p:pic>
      <p:pic>
        <p:nvPicPr>
          <p:cNvPr id="22" name="Picture 21">
            <a:extLst>
              <a:ext uri="{FF2B5EF4-FFF2-40B4-BE49-F238E27FC236}">
                <a16:creationId xmlns:a16="http://schemas.microsoft.com/office/drawing/2014/main" id="{5CE3FF9E-5EB4-D8B4-6958-110D05F62ED7}"/>
              </a:ext>
            </a:extLst>
          </p:cNvPr>
          <p:cNvPicPr>
            <a:picLocks noChangeAspect="1"/>
          </p:cNvPicPr>
          <p:nvPr/>
        </p:nvPicPr>
        <p:blipFill>
          <a:blip r:embed="rId7"/>
          <a:stretch>
            <a:fillRect/>
          </a:stretch>
        </p:blipFill>
        <p:spPr>
          <a:xfrm>
            <a:off x="625125" y="4447598"/>
            <a:ext cx="4695146" cy="1180864"/>
          </a:xfrm>
          <a:prstGeom prst="rect">
            <a:avLst/>
          </a:prstGeom>
        </p:spPr>
      </p:pic>
      <p:pic>
        <p:nvPicPr>
          <p:cNvPr id="24" name="Picture 23">
            <a:extLst>
              <a:ext uri="{FF2B5EF4-FFF2-40B4-BE49-F238E27FC236}">
                <a16:creationId xmlns:a16="http://schemas.microsoft.com/office/drawing/2014/main" id="{D088759A-D95A-467E-7201-15B61A0A090E}"/>
              </a:ext>
            </a:extLst>
          </p:cNvPr>
          <p:cNvPicPr>
            <a:picLocks noChangeAspect="1"/>
          </p:cNvPicPr>
          <p:nvPr/>
        </p:nvPicPr>
        <p:blipFill>
          <a:blip r:embed="rId8"/>
          <a:stretch>
            <a:fillRect/>
          </a:stretch>
        </p:blipFill>
        <p:spPr>
          <a:xfrm>
            <a:off x="6307666" y="4443571"/>
            <a:ext cx="4783965" cy="902328"/>
          </a:xfrm>
          <a:prstGeom prst="rect">
            <a:avLst/>
          </a:prstGeom>
        </p:spPr>
      </p:pic>
    </p:spTree>
    <p:extLst>
      <p:ext uri="{BB962C8B-B14F-4D97-AF65-F5344CB8AC3E}">
        <p14:creationId xmlns:p14="http://schemas.microsoft.com/office/powerpoint/2010/main" val="339738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523220"/>
          </a:xfrm>
          <a:prstGeom prst="rect">
            <a:avLst/>
          </a:prstGeom>
          <a:noFill/>
        </p:spPr>
        <p:txBody>
          <a:bodyPr wrap="square" rtlCol="0">
            <a:spAutoFit/>
          </a:bodyPr>
          <a:lstStyle/>
          <a:p>
            <a:r>
              <a:rPr lang="en-US" sz="2800" dirty="0"/>
              <a:t>In the News</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pic>
        <p:nvPicPr>
          <p:cNvPr id="2" name="Online Media 1" title="Live911 News Compilation">
            <a:hlinkClick r:id="" action="ppaction://media"/>
            <a:extLst>
              <a:ext uri="{FF2B5EF4-FFF2-40B4-BE49-F238E27FC236}">
                <a16:creationId xmlns:a16="http://schemas.microsoft.com/office/drawing/2014/main" id="{2EB205ED-FB1F-8A2C-05C9-1FA470E7DE6F}"/>
              </a:ext>
            </a:extLst>
          </p:cNvPr>
          <p:cNvPicPr>
            <a:picLocks noRot="1" noChangeAspect="1"/>
          </p:cNvPicPr>
          <p:nvPr>
            <a:videoFile r:link="rId1"/>
          </p:nvPr>
        </p:nvPicPr>
        <p:blipFill>
          <a:blip r:embed="rId4"/>
          <a:stretch>
            <a:fillRect/>
          </a:stretch>
        </p:blipFill>
        <p:spPr>
          <a:xfrm>
            <a:off x="1879025" y="1628714"/>
            <a:ext cx="7625593" cy="4308460"/>
          </a:xfrm>
          <a:prstGeom prst="rect">
            <a:avLst/>
          </a:prstGeom>
        </p:spPr>
      </p:pic>
    </p:spTree>
    <p:extLst>
      <p:ext uri="{BB962C8B-B14F-4D97-AF65-F5344CB8AC3E}">
        <p14:creationId xmlns:p14="http://schemas.microsoft.com/office/powerpoint/2010/main" val="337404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769441"/>
          </a:xfrm>
          <a:prstGeom prst="rect">
            <a:avLst/>
          </a:prstGeom>
          <a:noFill/>
        </p:spPr>
        <p:txBody>
          <a:bodyPr wrap="square" rtlCol="0">
            <a:spAutoFit/>
          </a:bodyPr>
          <a:lstStyle/>
          <a:p>
            <a:r>
              <a:rPr lang="en-US" sz="4400" dirty="0"/>
              <a:t>More Information</a:t>
            </a:r>
          </a:p>
        </p:txBody>
      </p:sp>
      <p:sp>
        <p:nvSpPr>
          <p:cNvPr id="8" name="TextBox 7">
            <a:extLst>
              <a:ext uri="{FF2B5EF4-FFF2-40B4-BE49-F238E27FC236}">
                <a16:creationId xmlns:a16="http://schemas.microsoft.com/office/drawing/2014/main" id="{3818B9F7-223E-4BC8-BDBD-5F344F05054D}"/>
              </a:ext>
            </a:extLst>
          </p:cNvPr>
          <p:cNvSpPr txBox="1"/>
          <p:nvPr/>
        </p:nvSpPr>
        <p:spPr>
          <a:xfrm>
            <a:off x="2457974" y="2830273"/>
            <a:ext cx="7719696" cy="1200329"/>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https://live911.com/how-it-works/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3"/>
              </a:rPr>
              <a:t>https://live911.com/videos/</a:t>
            </a: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6385CC09-15BE-49DB-A4A3-D5CE104BBA4D}"/>
              </a:ext>
            </a:extLst>
          </p:cNvPr>
          <p:cNvSpPr txBox="1"/>
          <p:nvPr/>
        </p:nvSpPr>
        <p:spPr>
          <a:xfrm>
            <a:off x="2457974" y="1917899"/>
            <a:ext cx="7625593" cy="584775"/>
          </a:xfrm>
          <a:prstGeom prst="rect">
            <a:avLst/>
          </a:prstGeom>
          <a:noFill/>
        </p:spPr>
        <p:txBody>
          <a:bodyPr wrap="square" rtlCol="0">
            <a:spAutoFit/>
          </a:bodyPr>
          <a:lstStyle/>
          <a:p>
            <a:r>
              <a:rPr lang="en-US" sz="3200" dirty="0"/>
              <a:t>Website</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spTree>
    <p:extLst>
      <p:ext uri="{BB962C8B-B14F-4D97-AF65-F5344CB8AC3E}">
        <p14:creationId xmlns:p14="http://schemas.microsoft.com/office/powerpoint/2010/main" val="391050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541395-5CF9-41B5-9BB5-4024A41A84C7}"/>
              </a:ext>
            </a:extLst>
          </p:cNvPr>
          <p:cNvSpPr/>
          <p:nvPr/>
        </p:nvSpPr>
        <p:spPr>
          <a:xfrm>
            <a:off x="0" y="1148458"/>
            <a:ext cx="5796793" cy="109057"/>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9C68B0D2-9E1B-48E8-B189-946631C9196A}"/>
              </a:ext>
            </a:extLst>
          </p:cNvPr>
          <p:cNvSpPr/>
          <p:nvPr/>
        </p:nvSpPr>
        <p:spPr>
          <a:xfrm>
            <a:off x="0" y="6652470"/>
            <a:ext cx="12192000" cy="213918"/>
          </a:xfrm>
          <a:prstGeom prst="flowChartProcess">
            <a:avLst/>
          </a:prstGeom>
          <a:solidFill>
            <a:srgbClr val="002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F1733A-F1B7-4039-81FE-2E6E48280580}"/>
              </a:ext>
            </a:extLst>
          </p:cNvPr>
          <p:cNvSpPr txBox="1"/>
          <p:nvPr/>
        </p:nvSpPr>
        <p:spPr>
          <a:xfrm>
            <a:off x="0" y="379017"/>
            <a:ext cx="7625593" cy="769441"/>
          </a:xfrm>
          <a:prstGeom prst="rect">
            <a:avLst/>
          </a:prstGeom>
          <a:noFill/>
        </p:spPr>
        <p:txBody>
          <a:bodyPr wrap="square" rtlCol="0">
            <a:spAutoFit/>
          </a:bodyPr>
          <a:lstStyle/>
          <a:p>
            <a:r>
              <a:rPr lang="en-US" sz="4400" dirty="0"/>
              <a:t>More Information</a:t>
            </a:r>
          </a:p>
        </p:txBody>
      </p:sp>
      <p:sp>
        <p:nvSpPr>
          <p:cNvPr id="8" name="TextBox 7">
            <a:extLst>
              <a:ext uri="{FF2B5EF4-FFF2-40B4-BE49-F238E27FC236}">
                <a16:creationId xmlns:a16="http://schemas.microsoft.com/office/drawing/2014/main" id="{3818B9F7-223E-4BC8-BDBD-5F344F05054D}"/>
              </a:ext>
            </a:extLst>
          </p:cNvPr>
          <p:cNvSpPr txBox="1"/>
          <p:nvPr/>
        </p:nvSpPr>
        <p:spPr>
          <a:xfrm>
            <a:off x="2457974" y="2830273"/>
            <a:ext cx="7719696" cy="1723549"/>
          </a:xfrm>
          <a:prstGeom prst="rect">
            <a:avLst/>
          </a:prstGeom>
          <a:noFill/>
        </p:spPr>
        <p:txBody>
          <a:bodyPr wrap="square" rtlCol="0">
            <a:spAutoFit/>
          </a:bodyPr>
          <a:lstStyle/>
          <a:p>
            <a:endParaRPr lang="en-US" dirty="0"/>
          </a:p>
          <a:p>
            <a:pPr algn="ctr"/>
            <a:r>
              <a:rPr lang="en-US" sz="4400" dirty="0"/>
              <a:t>Bill Behar</a:t>
            </a:r>
          </a:p>
          <a:p>
            <a:pPr algn="ctr"/>
            <a:r>
              <a:rPr lang="en-US" sz="4400" dirty="0"/>
              <a:t>940-231-0655</a:t>
            </a:r>
          </a:p>
        </p:txBody>
      </p:sp>
      <p:sp>
        <p:nvSpPr>
          <p:cNvPr id="9" name="TextBox 8">
            <a:extLst>
              <a:ext uri="{FF2B5EF4-FFF2-40B4-BE49-F238E27FC236}">
                <a16:creationId xmlns:a16="http://schemas.microsoft.com/office/drawing/2014/main" id="{6385CC09-15BE-49DB-A4A3-D5CE104BBA4D}"/>
              </a:ext>
            </a:extLst>
          </p:cNvPr>
          <p:cNvSpPr txBox="1"/>
          <p:nvPr/>
        </p:nvSpPr>
        <p:spPr>
          <a:xfrm>
            <a:off x="2457974" y="1917899"/>
            <a:ext cx="7625593" cy="584775"/>
          </a:xfrm>
          <a:prstGeom prst="rect">
            <a:avLst/>
          </a:prstGeom>
          <a:noFill/>
        </p:spPr>
        <p:txBody>
          <a:bodyPr wrap="square" rtlCol="0">
            <a:spAutoFit/>
          </a:bodyPr>
          <a:lstStyle/>
          <a:p>
            <a:pPr algn="ctr"/>
            <a:r>
              <a:rPr lang="en-US" sz="3200" dirty="0"/>
              <a:t>To Set Up A Demo Contact:</a:t>
            </a:r>
          </a:p>
        </p:txBody>
      </p:sp>
      <p:pic>
        <p:nvPicPr>
          <p:cNvPr id="3" name="Picture 2" descr="Logo&#10;&#10;Description automatically generated">
            <a:extLst>
              <a:ext uri="{FF2B5EF4-FFF2-40B4-BE49-F238E27FC236}">
                <a16:creationId xmlns:a16="http://schemas.microsoft.com/office/drawing/2014/main" id="{3620BF13-7123-4303-9278-66EE6AF4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61" y="5880100"/>
            <a:ext cx="1446313" cy="708870"/>
          </a:xfrm>
          <a:prstGeom prst="rect">
            <a:avLst/>
          </a:prstGeom>
        </p:spPr>
      </p:pic>
    </p:spTree>
    <p:extLst>
      <p:ext uri="{BB962C8B-B14F-4D97-AF65-F5344CB8AC3E}">
        <p14:creationId xmlns:p14="http://schemas.microsoft.com/office/powerpoint/2010/main" val="2841318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5531</TotalTime>
  <Words>116</Words>
  <Application>Microsoft Office PowerPoint</Application>
  <PresentationFormat>Widescreen</PresentationFormat>
  <Paragraphs>19</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Mueller</dc:creator>
  <cp:lastModifiedBy>Levi Larkin</cp:lastModifiedBy>
  <cp:revision>12</cp:revision>
  <dcterms:created xsi:type="dcterms:W3CDTF">2019-03-28T20:45:07Z</dcterms:created>
  <dcterms:modified xsi:type="dcterms:W3CDTF">2023-08-24T14:46:56Z</dcterms:modified>
</cp:coreProperties>
</file>